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2556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4440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121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843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0957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1269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341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125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95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2610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267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B3587DA-F021-46CE-AD28-5B285EFDE004}" type="datetimeFigureOut">
              <a:rPr lang="pl-PL" smtClean="0"/>
              <a:t>30.11.2022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38D0E41-9937-4CF7-B440-A881FB9F2B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597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25AAC3-963C-EA9F-0953-6DFA20E37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SP 6 Płock im. Druha Wacława </a:t>
            </a:r>
            <a:r>
              <a:rPr lang="pl-PL" dirty="0" err="1"/>
              <a:t>Milke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0621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03729A-66E4-4139-B3DB-CECEF6DA5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E653B29-CEC4-4D92-91C0-AED521DEB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F4BF85-DCB5-91B2-686C-772CA7043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1496"/>
            <a:ext cx="5722710" cy="4089329"/>
          </a:xfrm>
          <a:prstGeom prst="rect">
            <a:avLst/>
          </a:pr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A6A326F-42F7-74B9-1E07-0403A0457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50" y="2057401"/>
            <a:ext cx="6013450" cy="42961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5AEE14-4971-4A17-9134-2678A90F2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045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314C71-E0A9-4595-EAEA-D6238D94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188" y="1657677"/>
            <a:ext cx="2861378" cy="3115007"/>
          </a:xfrm>
        </p:spPr>
        <p:txBody>
          <a:bodyPr>
            <a:normAutofit/>
          </a:bodyPr>
          <a:lstStyle/>
          <a:p>
            <a:r>
              <a:rPr lang="pl-PL" sz="3600" dirty="0"/>
              <a:t>Nasze miasto jest lepsze bez smogu…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0E3A09F-2128-C451-674A-F77E62C58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5217" y="1420811"/>
            <a:ext cx="3466540" cy="40163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CDCAFFB1-2E0A-C99B-028E-0B7E2A7EE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214" y="1206813"/>
            <a:ext cx="3188484" cy="444436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74053B2-7EDD-8DBE-B5A8-9A82398FC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934" y="3696508"/>
            <a:ext cx="1765179" cy="231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66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93B67A-C0E3-A78B-447A-108556930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086" y="956491"/>
            <a:ext cx="10058400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Dziękujemy #StowarzyszenieZielonoMi oraz #Fundusz Lokalny Ziemi Płockiej Młodzi Razem za możliwość wzięcia udziału w warsztatach i zdobycia nowej porcji wiedzy do wykorzystania w praktyce 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B736321-BB1A-DA00-1FDE-708F8BE89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306" y="2481940"/>
            <a:ext cx="2824843" cy="3766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284CDAA-F5F2-3BFD-E766-B111A2269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532" y="1873793"/>
            <a:ext cx="2650672" cy="35342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11B5AE9-9578-7233-5E17-FC96CFFB5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514" y="2291806"/>
            <a:ext cx="2824843" cy="3766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1893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ECF6E4-E7EF-93D8-8005-EF43D20A4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519" y="1420706"/>
            <a:ext cx="5514758" cy="4016587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udziału  w projekcie 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b="1" u="sng" dirty="0">
                <a:solidFill>
                  <a:schemeClr val="accent1">
                    <a:lumMod val="75000"/>
                  </a:schemeClr>
                </a:solidFill>
              </a:rPr>
              <a:t>„To od Ciebie zależy czym oddychasz -kampania informacyjno-edukacyjna" 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który został dofinansowany ze środków Miasta Płocka oraz w projekcie </a:t>
            </a:r>
            <a:r>
              <a:rPr lang="pl-PL" sz="2000" b="1" u="sng" dirty="0">
                <a:solidFill>
                  <a:srgbClr val="FF0000"/>
                </a:solidFill>
              </a:rPr>
              <a:t>„Zmieniamy, działamy dla czystego powietrza i mniejszego hałasu”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projekt dofinansowany z budżetu Województwa Mazowieckiego.</a:t>
            </a:r>
          </a:p>
          <a:p>
            <a:pPr marL="0" indent="0">
              <a:buNone/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BF0634ED-DC67-DB33-1498-73E420AE5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120" y="1990271"/>
            <a:ext cx="2877456" cy="287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0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DFF65F-4DBC-9C26-A3F1-EFB0FC3E6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Hałas </a:t>
            </a:r>
            <a:r>
              <a:rPr lang="pl-PL" dirty="0">
                <a:sym typeface="Wingdings" panose="05000000000000000000" pitchFamily="2" charset="2"/>
              </a:rPr>
              <a:t>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60421B-7105-53F2-D30E-E0AA4964E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543" y="406400"/>
            <a:ext cx="5203371" cy="6045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100" dirty="0"/>
              <a:t>Ogromna ilości energii unoszonej przez dźwięk dociera do naszych uszu. Z hałasem spotyka się w praktycznie każdym miejscu w pracy, na ulicy, a także we własnym domu. Dużym źródłem hałasu są różnego rodzaju środki lokomocji: samochody, pociągi, samoloty. Hałas powoduje u nas uczucie zmęczenia, zniechęcenie i ogólnie obniża naszą sprawności psychofizyczną. </a:t>
            </a:r>
            <a:r>
              <a:rPr lang="pl-PL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niektórych może nawet prowadzić do powstania stanów podrażnienia, zdenerwowania, w skrajnych przypadkach nawet do agresji. Tak, więc w obecnym świecie hałas stanowi jeden z bardziej uciążliwych problemów nękających człowieka. </a:t>
            </a:r>
            <a:endParaRPr lang="pl-PL" sz="21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4BB0DB-E5D7-E16B-C060-713F215FD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64092"/>
            <a:ext cx="4514850" cy="3609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5471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882DD-62C7-7607-09FE-F920FD0D78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FCC0324-534F-7303-F39F-18AEC8D5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pl-PL" dirty="0"/>
              <a:t>Hałas </a:t>
            </a:r>
            <a:r>
              <a:rPr lang="pl-PL" dirty="0">
                <a:sym typeface="Wingdings" panose="05000000000000000000" pitchFamily="2" charset="2"/>
              </a:rPr>
              <a:t>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162613-1E5A-FF6C-94DB-18068FF09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Ultradźwięki</a:t>
            </a:r>
            <a:r>
              <a:rPr lang="pl-PL" dirty="0"/>
              <a:t> - są to dźwięki o częstotliwościach wyższych niż 20 kHz, niesłyszalne dla człowieka. Ich działanie na organizm człowieka może objawiać się we wzroście jego temperatury ciała. Zyt wysokie natężenie ultradźwięków, może spowodować uszkodzenie tkanek, a nawet organów wewnętrznych.</a:t>
            </a:r>
            <a:endParaRPr lang="pl-PL"/>
          </a:p>
          <a:p>
            <a:pPr marL="0" indent="0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Infradźwięki</a:t>
            </a:r>
            <a:r>
              <a:rPr lang="pl-PL" dirty="0"/>
              <a:t> - są to dźwięki o częstotliwościach niższych niż 20 </a:t>
            </a:r>
            <a:r>
              <a:rPr lang="pl-PL" dirty="0" err="1"/>
              <a:t>Hz</a:t>
            </a:r>
            <a:r>
              <a:rPr lang="pl-PL" dirty="0"/>
              <a:t>, niesłyszalne dla ucha ludzkiego. Ich działanie na człowieka objawia się w obniżeniu jego zdolności psychofizycznych. Często reakcja człowieka na działanie infradźwięków przypomina reakcję człowieka będącego pod wpływem alkoholu. W związku ze swoją szkodliwością w technice i przemyśle ogranicza się wykorzystywanie urządzeń emitujących infradźwięki.</a:t>
            </a:r>
            <a:endParaRPr lang="pl-PL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462360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3D6464-D65E-14A0-C57C-05C270FF9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686" y="1451428"/>
            <a:ext cx="10087428" cy="1785257"/>
          </a:xfrm>
        </p:spPr>
        <p:txBody>
          <a:bodyPr>
            <a:normAutofit fontScale="90000"/>
          </a:bodyPr>
          <a:lstStyle/>
          <a:p>
            <a:r>
              <a:rPr lang="pl-PL" dirty="0"/>
              <a:t>W szkole jest nas dużo, ciągły gwar, szum, czasem krzyki i nawoływania… Tacy już jesteśmy </a:t>
            </a:r>
            <a:r>
              <a:rPr lang="pl-PL" dirty="0">
                <a:sym typeface="Wingdings" panose="05000000000000000000" pitchFamily="2" charset="2"/>
              </a:rPr>
              <a:t> Nauczyciele też nieraz mają spuchnięte bębenki lub zaczerwienione garda od głośnego mówienia.  </a:t>
            </a:r>
            <a:r>
              <a:rPr lang="pl-PL" dirty="0"/>
              <a:t> 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C6A370A-F10A-288E-E7C2-363ABFAFD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8162" y="3970293"/>
            <a:ext cx="3495675" cy="22288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D8E8E0A-4CD1-8952-7104-0264CEEF8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559" y="3795940"/>
            <a:ext cx="2577555" cy="2577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84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000060-D06D-4A48-BD8E-978966CCA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54" y="727628"/>
            <a:ext cx="5367164" cy="541555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4E5113-B3D0-40F8-9F39-B2C2BF92A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3978" y="886862"/>
            <a:ext cx="5054517" cy="509708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CEA7DA7-6F81-2E61-AE06-7EE154E1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264" y="1206902"/>
            <a:ext cx="1793944" cy="445700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DFBA6A-32C2-AF27-E0E7-903D22C62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479" y="1206902"/>
            <a:ext cx="4957554" cy="3496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naszej szkole unikamy hałasu lub staramy się go zmniejszać – dlatego od roku szkolnego 2022 / 2023 funkcjonują nowe dzwonki – to przyjazne dla ucha dźwięki muzyki, które zastępują tradycyjne DRRRRRRRRRRR</a:t>
            </a:r>
            <a:endParaRPr lang="en-US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2BFAC3C-44B4-8A3C-FB7E-B4D7758CC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986" y="2806408"/>
            <a:ext cx="2857499" cy="28574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82925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9E310-C7C2-4F23-B466-4417C8ED3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A4F4A1-146B-4D29-852A-F60996679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31FF5-F97E-4082-BFC5-A880DB9F3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1150" y="457200"/>
            <a:ext cx="8533646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5B4CE-42DE-4E9B-B800-B5B8142E6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2467" y="621793"/>
            <a:ext cx="8198780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646B5C-91AF-2C67-13AC-D631DDF4C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16" y="881210"/>
            <a:ext cx="7417925" cy="1517035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 wpływ hałasu na zdrowie…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914887E-ADFB-0B4D-9493-9DC9D617A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0749" y="2562838"/>
            <a:ext cx="4443041" cy="313177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hałas sprawia, </a:t>
            </a:r>
            <a:r>
              <a:rPr lang="pl-PL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że uczniowie są zbyt pobudzeni, szybciej się męczą, są agresywni, a po przerwie - gorzej słyszą.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Wiele dzieci w wieku szkolnym narzeka na bóle głowy, wracają ze szkół wykończone.</a:t>
            </a:r>
          </a:p>
          <a:p>
            <a:pPr marL="0" indent="0" algn="just">
              <a:buNone/>
            </a:pPr>
            <a:r>
              <a:rPr lang="pl-PL" b="1" dirty="0">
                <a:solidFill>
                  <a:schemeClr val="accent4">
                    <a:lumMod val="75000"/>
                  </a:schemeClr>
                </a:solidFill>
              </a:rPr>
              <a:t>Gdybyśmy potrafili cofnąć się w czasie, bylibyśmy zaskoczeni niezwykłą ciszą, jaka panowała niegdyś na Ziemi…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476DE25-8503-723D-AC19-EEE040C47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072" y="2398245"/>
            <a:ext cx="2587802" cy="3195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008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5ED5C13-FC12-48DC-D490-F7B0CB28C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834" y="1922689"/>
            <a:ext cx="3105150" cy="222885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F8A730-CAEE-3F26-F154-1BF668530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518" y="1420706"/>
            <a:ext cx="4065565" cy="40165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Telewizory, radia i wieże stereo należy ustawiać na możliwie niski poziom głośności;</a:t>
            </a:r>
          </a:p>
          <a:p>
            <a:pPr marL="0" indent="0">
              <a:buNone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Podwójne szyby w oknach i specjalny materiał wewnątrz ścian tłumią hałas docierający do naszych domów z zewnątrz. </a:t>
            </a:r>
          </a:p>
          <a:p>
            <a:pPr marL="0" indent="0">
              <a:buNone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Wyciszającą rolę spełniają również dywany.</a:t>
            </a:r>
          </a:p>
          <a:p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468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D15573D-0E45-4691-B525-471152E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448559-19A4-4252-8C27-54C1DA906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4419599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5831A7-9D46-D0E0-38B2-E15333434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9" y="559477"/>
            <a:ext cx="3765200" cy="5709931"/>
          </a:xfrm>
        </p:spPr>
        <p:txBody>
          <a:bodyPr>
            <a:normAutofit/>
          </a:bodyPr>
          <a:lstStyle/>
          <a:p>
            <a:pPr algn="ctr"/>
            <a:r>
              <a:rPr lang="pl-PL" sz="4400" dirty="0"/>
              <a:t>Zależy nam też na stanie powietrza wokół …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A11D1CB-9B9B-1B97-9EB1-351DD1ED4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601" y="559477"/>
            <a:ext cx="2808232" cy="5476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07EC083-57B7-C53D-93F2-FD72A0749610}"/>
              </a:ext>
            </a:extLst>
          </p:cNvPr>
          <p:cNvSpPr txBox="1"/>
          <p:nvPr/>
        </p:nvSpPr>
        <p:spPr>
          <a:xfrm>
            <a:off x="9213330" y="435592"/>
            <a:ext cx="240526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Karolina klasa 6</a:t>
            </a:r>
          </a:p>
          <a:p>
            <a:pPr algn="just"/>
            <a:r>
              <a:rPr lang="pl-PL" dirty="0"/>
              <a:t>Wszyscy głośno powiedzą </a:t>
            </a:r>
          </a:p>
          <a:p>
            <a:pPr algn="just"/>
            <a:r>
              <a:rPr lang="pl-PL" dirty="0"/>
              <a:t>Powietrze czyste jest najlepsze </a:t>
            </a:r>
          </a:p>
          <a:p>
            <a:pPr algn="just"/>
            <a:r>
              <a:rPr lang="pl-PL" dirty="0"/>
              <a:t>gdy planeta czysta jest </a:t>
            </a:r>
          </a:p>
          <a:p>
            <a:pPr algn="just"/>
            <a:r>
              <a:rPr lang="pl-PL" dirty="0"/>
              <a:t>ludzie bardzo cieszą się </a:t>
            </a:r>
          </a:p>
          <a:p>
            <a:pPr algn="just"/>
            <a:r>
              <a:rPr lang="pl-PL" dirty="0"/>
              <a:t>zwierzaki i rośliny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C78F7A0-9964-020A-3969-D4EC3F15E9B5}"/>
              </a:ext>
            </a:extLst>
          </p:cNvPr>
          <p:cNvSpPr txBox="1"/>
          <p:nvPr/>
        </p:nvSpPr>
        <p:spPr>
          <a:xfrm>
            <a:off x="8570591" y="4012623"/>
            <a:ext cx="332510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Grzesiu klasa 6</a:t>
            </a:r>
          </a:p>
          <a:p>
            <a:pPr algn="just"/>
            <a:r>
              <a:rPr lang="pl-PL" dirty="0"/>
              <a:t>Czyste powietrze </a:t>
            </a:r>
            <a:br>
              <a:rPr lang="pl-PL" dirty="0"/>
            </a:br>
            <a:r>
              <a:rPr lang="pl-PL" dirty="0"/>
              <a:t>to podstawa,</a:t>
            </a:r>
          </a:p>
          <a:p>
            <a:pPr algn="just"/>
            <a:r>
              <a:rPr lang="pl-PL" dirty="0"/>
              <a:t>ochrona środowiska </a:t>
            </a:r>
            <a:br>
              <a:rPr lang="pl-PL" dirty="0"/>
            </a:br>
            <a:r>
              <a:rPr lang="pl-PL" dirty="0"/>
              <a:t>to ważna sprawa.</a:t>
            </a:r>
          </a:p>
          <a:p>
            <a:pPr algn="just"/>
            <a:r>
              <a:rPr lang="pl-PL" dirty="0"/>
              <a:t>Wszyscy razem działajmy,</a:t>
            </a:r>
          </a:p>
          <a:p>
            <a:pPr algn="just"/>
            <a:r>
              <a:rPr lang="pl-PL" dirty="0"/>
              <a:t>o naszą okolicę dbajmy.</a:t>
            </a:r>
          </a:p>
        </p:txBody>
      </p:sp>
    </p:spTree>
    <p:extLst>
      <p:ext uri="{BB962C8B-B14F-4D97-AF65-F5344CB8AC3E}">
        <p14:creationId xmlns:p14="http://schemas.microsoft.com/office/powerpoint/2010/main" val="42704906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Mydło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Mydł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dł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TM03457510[[fn=Mydło]]</Template>
  <TotalTime>50</TotalTime>
  <Words>512</Words>
  <Application>Microsoft Office PowerPoint</Application>
  <PresentationFormat>Panoramiczny</PresentationFormat>
  <Paragraphs>29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5" baseType="lpstr">
      <vt:lpstr>Century Gothic</vt:lpstr>
      <vt:lpstr>Garamond</vt:lpstr>
      <vt:lpstr>Mydło</vt:lpstr>
      <vt:lpstr>SP 6 Płock im. Druha Wacława Milke</vt:lpstr>
      <vt:lpstr>Prezentacja programu PowerPoint</vt:lpstr>
      <vt:lpstr>Hałas </vt:lpstr>
      <vt:lpstr>Hałas </vt:lpstr>
      <vt:lpstr>W szkole jest nas dużo, ciągły gwar, szum, czasem krzyki i nawoływania… Tacy już jesteśmy  Nauczyciele też nieraz mają spuchnięte bębenki lub zaczerwienione garda od głośnego mówienia.   </vt:lpstr>
      <vt:lpstr>Prezentacja programu PowerPoint</vt:lpstr>
      <vt:lpstr>Bo wpływ hałasu na zdrowie…</vt:lpstr>
      <vt:lpstr>Prezentacja programu PowerPoint</vt:lpstr>
      <vt:lpstr>Zależy nam też na stanie powietrza wokół …</vt:lpstr>
      <vt:lpstr>Prezentacja programu PowerPoint</vt:lpstr>
      <vt:lpstr>Nasze miasto jest lepsze bez smogu…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 6 Płock im. Druha Wacława Milke</dc:title>
  <dc:creator>virtulink1</dc:creator>
  <cp:lastModifiedBy>virtulink1</cp:lastModifiedBy>
  <cp:revision>11</cp:revision>
  <dcterms:created xsi:type="dcterms:W3CDTF">2022-11-30T15:59:13Z</dcterms:created>
  <dcterms:modified xsi:type="dcterms:W3CDTF">2022-11-30T16:49:36Z</dcterms:modified>
</cp:coreProperties>
</file>